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66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71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23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49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28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42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6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04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5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7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4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8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2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4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9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8C32-8F9F-4252-90C1-6AE94A032AD8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9239C4-BBCF-4339-BA6F-9232AB257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4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3.png"/><Relationship Id="rId5" Type="http://schemas.openxmlformats.org/officeDocument/2006/relationships/image" Target="../media/image8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218BEA0-E035-4A77-BBA6-3B923A87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3" y="2667070"/>
            <a:ext cx="1857143" cy="16190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5FA4F5EC-B448-4B62-8D9C-0D734423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792" y="2405957"/>
            <a:ext cx="1628571" cy="140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E33FD2A-8A7E-4F49-B8FF-7359B00F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06" y="2729000"/>
            <a:ext cx="1438095" cy="122857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40067E4F-7B46-42A3-BEB3-5819DB41C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735" y="4905165"/>
            <a:ext cx="2028571" cy="135238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61AD7CCB-A97C-43C7-AA76-CABBEB201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417" y="4286118"/>
            <a:ext cx="1542857" cy="129523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2514495D-24C8-4962-BEA6-FC2E9ECF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25" y="5220725"/>
            <a:ext cx="1542857" cy="117142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BA30962D-B948-49A6-BC1A-0AA9F8B35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7053" y="4154059"/>
            <a:ext cx="1809524" cy="22380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6F8F467-3EB6-4580-993E-9D618FB6B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664" y="522636"/>
            <a:ext cx="3904762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04FAC20-84FE-40EA-B91D-3DEB9B10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66" y="706550"/>
            <a:ext cx="2066667" cy="3523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4EFD658-B982-42E8-9C6D-D2F969022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030" y="1468456"/>
            <a:ext cx="5476190" cy="11619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AAAFCDE-AF55-4C0D-9664-6B034695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11" y="2780960"/>
            <a:ext cx="7609524" cy="75238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0AC826D9-586E-463B-B50E-C1DA00192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420" y="3683940"/>
            <a:ext cx="7666667" cy="13904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280868F-DA5D-4D7B-9BD6-EBCCFC81B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475" y="5225015"/>
            <a:ext cx="6400000" cy="114285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B455491-6B58-46C5-A0E8-93405C66B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323" y="1258041"/>
            <a:ext cx="714286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61D4FF6-A562-4EC6-9F9C-C836A2B0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55" y="511312"/>
            <a:ext cx="2838095" cy="3714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64C4C8A-7742-4CE0-8602-862AC74C6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325" y="1462278"/>
            <a:ext cx="5419048" cy="10285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A4043BC-ED90-4991-A252-8DDEC61F4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91" y="2695004"/>
            <a:ext cx="7457143" cy="11714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93E1AF08-3C82-4E5A-A3A0-E6CA70B44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422" y="4070588"/>
            <a:ext cx="7600000" cy="7809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66CBF09-9203-44F3-A20B-B294B3D3D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683" y="5092981"/>
            <a:ext cx="7438095" cy="857143"/>
          </a:xfrm>
          <a:prstGeom prst="rect">
            <a:avLst/>
          </a:prstGeom>
        </p:spPr>
      </p:pic>
      <p:pic>
        <p:nvPicPr>
          <p:cNvPr id="14" name="Picture 1415">
            <a:extLst>
              <a:ext uri="{FF2B5EF4-FFF2-40B4-BE49-F238E27FC236}">
                <a16:creationId xmlns="" xmlns:a16="http://schemas.microsoft.com/office/drawing/2014/main" id="{1A407648-13EE-4529-841A-2D3F9E4E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2" y="1524517"/>
            <a:ext cx="990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01CDCDD-C791-47A5-8438-70E4CF7C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0" y="1565908"/>
            <a:ext cx="8285714" cy="6571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064D058-2D88-4E25-8761-F3F091B51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91" y="2424238"/>
            <a:ext cx="7361905" cy="20095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B6F09FE-C1F8-4392-94B8-E518BA3C3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49" y="526528"/>
            <a:ext cx="3028571" cy="3809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9ABC0E26-5527-48F8-B635-EE9EA81D1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103" y="4856920"/>
            <a:ext cx="1666667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66444E8-685A-49C8-8A00-0E01116C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1" y="2261690"/>
            <a:ext cx="4057143" cy="27047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1AF9851-A2F2-45D3-9B7F-B6D126D9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10" y="1468456"/>
            <a:ext cx="4028571" cy="5333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C24194E-547A-4ED4-99EA-0082F6BBD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410" y="2190905"/>
            <a:ext cx="3580952" cy="12380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36A1767-BFBD-4163-999A-F30F43371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410" y="4840512"/>
            <a:ext cx="3552381" cy="4666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1C27BF5-0B09-4D67-980D-A97BD9591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410" y="3614071"/>
            <a:ext cx="3504762" cy="10571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7BA4FC-09D8-4ED0-828C-ED6090988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410" y="5569854"/>
            <a:ext cx="3580952" cy="7047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AF2E29E5-06CF-4BE1-8A47-DA3316574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433" y="471839"/>
            <a:ext cx="2847619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3BD28BD-F84A-45DC-96D4-E7398ECBB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18" y="882741"/>
            <a:ext cx="3838095" cy="380952"/>
          </a:xfrm>
          <a:prstGeom prst="rect">
            <a:avLst/>
          </a:prstGeom>
        </p:spPr>
      </p:pic>
      <p:pic>
        <p:nvPicPr>
          <p:cNvPr id="5" name="Picture 270">
            <a:extLst>
              <a:ext uri="{FF2B5EF4-FFF2-40B4-BE49-F238E27FC236}">
                <a16:creationId xmlns="" xmlns:a16="http://schemas.microsoft.com/office/drawing/2014/main" id="{DCBC0E36-FC54-434E-8517-30CB77BF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247900"/>
            <a:ext cx="1790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EBDA481-26DB-4508-BE57-C00817B4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82" y="2247900"/>
            <a:ext cx="1175809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803">
            <a:extLst>
              <a:ext uri="{FF2B5EF4-FFF2-40B4-BE49-F238E27FC236}">
                <a16:creationId xmlns="" xmlns:a16="http://schemas.microsoft.com/office/drawing/2014/main" id="{A95A5F20-4382-445C-9D92-FDAA8C98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33" y="2803525"/>
            <a:ext cx="928159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04F4D2D-4B50-4ADD-A014-52B89F29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13" y="4443805"/>
            <a:ext cx="144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57">
            <a:extLst>
              <a:ext uri="{FF2B5EF4-FFF2-40B4-BE49-F238E27FC236}">
                <a16:creationId xmlns="" xmlns:a16="http://schemas.microsoft.com/office/drawing/2014/main" id="{17CBFE73-ABCA-4013-B8B5-25AFFB3F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6" y="4784682"/>
            <a:ext cx="1371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B32F42D-3E8F-4A65-BA85-6A9D8BA6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35" y="919184"/>
            <a:ext cx="3838095" cy="380952"/>
          </a:xfrm>
          <a:prstGeom prst="rect">
            <a:avLst/>
          </a:prstGeom>
        </p:spPr>
      </p:pic>
      <p:pic>
        <p:nvPicPr>
          <p:cNvPr id="5" name="Picture 21709">
            <a:extLst>
              <a:ext uri="{FF2B5EF4-FFF2-40B4-BE49-F238E27FC236}">
                <a16:creationId xmlns="" xmlns:a16="http://schemas.microsoft.com/office/drawing/2014/main" id="{8CDCEE74-389A-4ADD-B254-30683D04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5" y="2133876"/>
            <a:ext cx="13652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563">
            <a:extLst>
              <a:ext uri="{FF2B5EF4-FFF2-40B4-BE49-F238E27FC236}">
                <a16:creationId xmlns="" xmlns:a16="http://schemas.microsoft.com/office/drawing/2014/main" id="{6856DB5C-AB78-483C-8432-99E31423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59" y="2292626"/>
            <a:ext cx="88053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508">
            <a:extLst>
              <a:ext uri="{FF2B5EF4-FFF2-40B4-BE49-F238E27FC236}">
                <a16:creationId xmlns="" xmlns:a16="http://schemas.microsoft.com/office/drawing/2014/main" id="{67BD4FB8-D44D-4EF3-B381-A10A8C21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07" y="3051313"/>
            <a:ext cx="14319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809">
            <a:extLst>
              <a:ext uri="{FF2B5EF4-FFF2-40B4-BE49-F238E27FC236}">
                <a16:creationId xmlns="" xmlns:a16="http://schemas.microsoft.com/office/drawing/2014/main" id="{1E425C33-9353-420A-81A0-76AD3C21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58" y="4770645"/>
            <a:ext cx="70908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64218E5-E107-4C2D-95DA-9E2EFE74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07" y="4467432"/>
            <a:ext cx="1123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="" xmlns:a16="http://schemas.microsoft.com/office/drawing/2014/main" id="{E7E04554-CCC7-4728-A344-F9250CD28E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2027" y="1799071"/>
            <a:ext cx="7510670" cy="42513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C5B5194-F050-4E96-BBA6-7B3256ACF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115" y="663693"/>
            <a:ext cx="1657143" cy="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WhatsApp Video">
            <a:hlinkClick r:id="" action="ppaction://media"/>
            <a:extLst>
              <a:ext uri="{FF2B5EF4-FFF2-40B4-BE49-F238E27FC236}">
                <a16:creationId xmlns="" xmlns:a16="http://schemas.microsoft.com/office/drawing/2014/main" id="{793A51B7-49D0-4497-8B8D-D8CC92C5A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0826" y="577454"/>
            <a:ext cx="3552739" cy="62772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8C5DD4D-416F-4834-904C-C6344E167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533" y="3277975"/>
            <a:ext cx="1657143" cy="43809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612835" y="4399722"/>
            <a:ext cx="2909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uso inadequado de </a:t>
            </a:r>
          </a:p>
          <a:p>
            <a:r>
              <a:rPr lang="pt-BR" dirty="0" smtClean="0"/>
              <a:t>escovas mal dimensionada</a:t>
            </a:r>
          </a:p>
          <a:p>
            <a:r>
              <a:rPr lang="pt-BR" dirty="0" smtClean="0"/>
              <a:t>provoca centelhas e </a:t>
            </a:r>
          </a:p>
          <a:p>
            <a:r>
              <a:rPr lang="pt-BR" dirty="0"/>
              <a:t>d</a:t>
            </a:r>
            <a:r>
              <a:rPr lang="pt-BR" dirty="0" smtClean="0"/>
              <a:t>anos ao coletor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3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65242A9-822D-4FED-BA73-7958475F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40" y="2072310"/>
            <a:ext cx="3092144" cy="41228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A6F230F-C716-40CD-8A4F-C43EA579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906" y="882741"/>
            <a:ext cx="1657143" cy="4380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7839F1C-8294-4201-9C54-8246ED1A4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809" y="3457964"/>
            <a:ext cx="2028571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08A352C-40C0-4D19-855D-9A54514E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47" y="2464736"/>
            <a:ext cx="2961905" cy="39428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B3EA258-467F-43F1-A6C1-6F773648D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047" y="1086281"/>
            <a:ext cx="3761905" cy="28571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6348" y="3127513"/>
            <a:ext cx="2088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Grafite em pó</a:t>
            </a:r>
          </a:p>
          <a:p>
            <a:r>
              <a:rPr lang="pt-BR" dirty="0" smtClean="0"/>
              <a:t>ELETROLUB</a:t>
            </a:r>
          </a:p>
          <a:p>
            <a:r>
              <a:rPr lang="pt-BR" dirty="0" smtClean="0"/>
              <a:t>para aplicação de </a:t>
            </a:r>
          </a:p>
          <a:p>
            <a:r>
              <a:rPr lang="pt-BR" dirty="0"/>
              <a:t>l</a:t>
            </a:r>
            <a:r>
              <a:rPr lang="pt-BR" dirty="0" smtClean="0"/>
              <a:t>ubrificação e afins.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9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5B95B33-FF36-4365-A50D-B61EBED4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1" y="1794518"/>
            <a:ext cx="4952381" cy="1466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96FF87C-BF87-421A-81E9-307ACA19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21" y="3429000"/>
            <a:ext cx="6990476" cy="21333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F84C5D1-2186-4835-ADB8-887F595BD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800" y="5842689"/>
            <a:ext cx="4057143" cy="8952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BA4BD3D-5804-4B6A-BE24-0887752F0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381" y="707356"/>
            <a:ext cx="1895238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FD3264E-9771-4427-B31B-5D8979D0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2BDA320-5E66-4355-98AD-54533D49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76" y="604541"/>
            <a:ext cx="2990476" cy="14476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42CDAC6-CFA9-44CD-A325-AB30E05B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16" y="2458176"/>
            <a:ext cx="4780952" cy="13238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66C8CF5-745E-4642-8047-AA897B4D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627" y="4122446"/>
            <a:ext cx="6590476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CCD6CB7-2DF4-4376-9B78-941F6DE8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B7C0678-7963-4DB8-94D7-E9FACE84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98" y="711312"/>
            <a:ext cx="1552381" cy="3428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BEDFD4F-3060-4A0B-848E-5EA9E5F8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54" y="1637327"/>
            <a:ext cx="4800000" cy="9142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5ABC596-84F3-47FA-930D-3ADBDDE9E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660" y="3001752"/>
            <a:ext cx="4819048" cy="14476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B48C8BC-2EF4-44BD-AF3C-1B6102F8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571" y="4899510"/>
            <a:ext cx="4771429" cy="14095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260AC0F-896F-4CD7-B6A7-C579D1142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086" y="3144924"/>
            <a:ext cx="1790476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ECDCAC5D-A535-4208-9424-C8A9A9D1E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1" y="1697055"/>
            <a:ext cx="5085714" cy="105714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F1AD0C0A-4778-42A8-BF6D-F994B6B96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838" y="3218089"/>
            <a:ext cx="5200000" cy="88571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07C26E9-EE3E-4981-946D-84502713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77" y="5157627"/>
            <a:ext cx="5371429" cy="140952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A954A8EF-7710-4BAA-B147-DE22801FB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004" y="1230388"/>
            <a:ext cx="2361905" cy="152381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6DDF1D06-F258-42FE-A72C-5AC3FD42C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91" y="3164048"/>
            <a:ext cx="2352381" cy="146666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A6201CCC-0200-464A-BC6C-8EC193D44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426" y="4410008"/>
            <a:ext cx="2419048" cy="149523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F67BC0E-3DC3-403A-AAC5-2A1350EB7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434" y="424127"/>
            <a:ext cx="5771429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2124199-FF77-4763-A86D-AA0D3024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1" y="1431385"/>
            <a:ext cx="8304762" cy="120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C99EF83-CD2C-4AA7-9FFE-D31551C63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07" y="2591048"/>
            <a:ext cx="8380952" cy="13142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54AB676-3CB2-4CB4-A19A-58AAE846F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109" y="3926782"/>
            <a:ext cx="7619048" cy="13142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595177A9-5EBB-451C-9211-D36D1000F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004" y="463694"/>
            <a:ext cx="2742857" cy="4190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8ADFE754-5CF6-4A45-949A-B950AB668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30" y="5204189"/>
            <a:ext cx="8171428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EBBE61C-8C4E-4F29-BC45-9E76EDAF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20" y="542204"/>
            <a:ext cx="3571429" cy="3714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B5C8125-8C79-485D-946B-4E6AF376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2" y="1849371"/>
            <a:ext cx="5742857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492D08F-B346-4AB5-9C2E-3030AD2D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09" y="755829"/>
            <a:ext cx="2352381" cy="3047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AF38B47-6F0D-46DC-B651-58930FD66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32" y="1658965"/>
            <a:ext cx="5095238" cy="11428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6A88396-FB90-4455-9184-D41909DA4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19" y="2905190"/>
            <a:ext cx="7495238" cy="10476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BDCA559-5A18-4C0A-9F74-377CB082A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626" y="4049998"/>
            <a:ext cx="7733333" cy="10476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F5A24E9-DF00-4112-89FD-17B4DAE37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381" y="5339521"/>
            <a:ext cx="5923809" cy="75238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8E4ED6C2-7B0B-4ED4-B8E6-C1BC148FB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433" y="1559466"/>
            <a:ext cx="1009524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CA5225B-643E-4741-B3F6-8E8A8E66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297027"/>
            <a:ext cx="1971429" cy="11714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028182D-794B-4FE6-BC96-B7B71C82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20" y="658904"/>
            <a:ext cx="2161905" cy="2761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C144FD1-C57C-4746-A410-DF8CBF5F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157" y="1412851"/>
            <a:ext cx="5838095" cy="13238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8CAF4EA-422F-4197-B1B4-179798C67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58" y="2804894"/>
            <a:ext cx="7428571" cy="8190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2165492-970D-4FD6-B646-0E97A1F38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453" y="3891393"/>
            <a:ext cx="7514286" cy="10380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CC702F85-D988-48FA-A509-CABB7CEE1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399" y="5261827"/>
            <a:ext cx="7304762" cy="828571"/>
          </a:xfrm>
          <a:prstGeom prst="rect">
            <a:avLst/>
          </a:prstGeom>
        </p:spPr>
      </p:pic>
      <p:pic>
        <p:nvPicPr>
          <p:cNvPr id="15" name="Picture 1630">
            <a:extLst>
              <a:ext uri="{FF2B5EF4-FFF2-40B4-BE49-F238E27FC236}">
                <a16:creationId xmlns="" xmlns:a16="http://schemas.microsoft.com/office/drawing/2014/main" id="{A2AA7ADC-AB64-476C-A1E5-0B654D56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37" y="1632943"/>
            <a:ext cx="990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2292</TotalTime>
  <Words>24</Words>
  <Application>Microsoft Office PowerPoint</Application>
  <PresentationFormat>Personalizar</PresentationFormat>
  <Paragraphs>8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Lazaro</dc:creator>
  <cp:lastModifiedBy>Windows User</cp:lastModifiedBy>
  <cp:revision>22</cp:revision>
  <dcterms:created xsi:type="dcterms:W3CDTF">2021-09-09T21:42:25Z</dcterms:created>
  <dcterms:modified xsi:type="dcterms:W3CDTF">2021-09-16T16:47:03Z</dcterms:modified>
</cp:coreProperties>
</file>